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media/image1.jpeg" ContentType="image/jpeg"/>
  <Override PartName="/ppt/theme/theme2.xml" ContentType="application/vnd.openxmlformats-officedocument.theme+xml"/>
  <Override PartName="/ppt/media/image2.jpeg" ContentType="image/jpeg"/>
  <Override PartName="/ppt/media/image3.jpeg" ContentType="image/jpeg"/>
  <Override PartName="/ppt/notesSlides/notesSlide1.xml" ContentType="application/vnd.openxmlformats-officedocument.presentationml.notesSlide+xml"/>
  <Override PartName="/ppt/media/image4.jpeg" ContentType="image/jpeg"/>
  <Override PartName="/ppt/notesSlides/notesSlide2.xml" ContentType="application/vnd.openxmlformats-officedocument.presentationml.notesSlide+xml"/>
  <Override PartName="/ppt/media/image5.jpeg" ContentType="image/jpeg"/>
  <Override PartName="/ppt/notesSlides/notesSlide3.xml" ContentType="application/vnd.openxmlformats-officedocument.presentationml.notesSlide+xml"/>
  <Override PartName="/ppt/media/image6.jpeg" ContentType="image/jpeg"/>
  <Override PartName="/ppt/media/image7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 b="def" i="def"/>
      <a:tcStyle>
        <a:tcBdr/>
        <a:fill>
          <a:solidFill>
            <a:srgbClr val="E8EC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4" name="Shape 94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</Relationships>
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</Relationships>
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9.xml"/><Relationship Id="rId2" Type="http://schemas.openxmlformats.org/officeDocument/2006/relationships/notesMaster" Target="../notesMasters/notesMaster1.xml"/>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8" name="Shape 148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Je hoeft zelf niks te doen of moeitlijk uit te rekenen, dat doen wij voor je!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53" name="Shape 153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Wij houden je voortgang bij. Wat meten we allemaal?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60" name="Shape 160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Wil je kans maken op de resultaatgarantie om je kosten terug te krijgen dan moet je hieraan kunnen voldoen. </a:t>
            </a:r>
          </a:p>
          <a:p>
            <a:pPr/>
            <a:r>
              <a:t>Minimaal 6kg afvallen betekent dat je dat ten minste moet kunnen afvallen.</a:t>
            </a:r>
          </a:p>
        </p:txBody>
      </p:sp>
    </p:spTree>
  </p:cSld>
  <p:clrMapOvr>
    <a:masterClrMapping/>
  </p:clrMapOvr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tekst"/>
          <p:cNvSpPr txBox="1"/>
          <p:nvPr>
            <p:ph type="title"/>
          </p:nvPr>
        </p:nvSpPr>
        <p:spPr>
          <a:xfrm>
            <a:off x="914400" y="2130425"/>
            <a:ext cx="10363200" cy="1470026"/>
          </a:xfrm>
          <a:prstGeom prst="rect">
            <a:avLst/>
          </a:prstGeom>
        </p:spPr>
        <p:txBody>
          <a:bodyPr/>
          <a:lstStyle/>
          <a:p>
            <a:pPr/>
            <a:r>
              <a:t>Titeltekst</a:t>
            </a:r>
          </a:p>
        </p:txBody>
      </p:sp>
      <p:sp>
        <p:nvSpPr>
          <p:cNvPr id="12" name="Hoofdtekst - niveau één…"/>
          <p:cNvSpPr txBox="1"/>
          <p:nvPr>
            <p:ph type="body" sz="quarter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pPr/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  <p:pic>
        <p:nvPicPr>
          <p:cNvPr id="13" name="BF_Logo_Int.jpeg" descr="BF_Logo_Int.jpeg"/>
          <p:cNvPicPr>
            <a:picLocks noChangeAspect="1"/>
          </p:cNvPicPr>
          <p:nvPr/>
        </p:nvPicPr>
        <p:blipFill>
          <a:blip r:embed="rId2">
            <a:extLst/>
          </a:blip>
          <a:srcRect l="0" t="24994" r="0" b="24994"/>
          <a:stretch>
            <a:fillRect/>
          </a:stretch>
        </p:blipFill>
        <p:spPr>
          <a:xfrm>
            <a:off x="10302040" y="6159700"/>
            <a:ext cx="1844006" cy="652214"/>
          </a:xfrm>
          <a:prstGeom prst="rect">
            <a:avLst/>
          </a:prstGeom>
          <a:ln w="12700">
            <a:miter lim="400000"/>
          </a:ln>
        </p:spPr>
      </p:pic>
      <p:sp>
        <p:nvSpPr>
          <p:cNvPr id="14" name="Dia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elteks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Titeltekst</a:t>
            </a:r>
          </a:p>
        </p:txBody>
      </p:sp>
      <p:sp>
        <p:nvSpPr>
          <p:cNvPr id="22" name="Hoofdtekst - niveau éé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  <p:sp>
        <p:nvSpPr>
          <p:cNvPr id="23" name="Dia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eltekst"/>
          <p:cNvSpPr txBox="1"/>
          <p:nvPr>
            <p:ph type="title"/>
          </p:nvPr>
        </p:nvSpPr>
        <p:spPr>
          <a:xfrm>
            <a:off x="963084" y="4406901"/>
            <a:ext cx="10363201" cy="1362077"/>
          </a:xfrm>
          <a:prstGeom prst="rect">
            <a:avLst/>
          </a:prstGeom>
        </p:spPr>
        <p:txBody>
          <a:bodyPr anchor="t"/>
          <a:lstStyle>
            <a:lvl1pPr algn="l">
              <a:defRPr b="1" cap="all" sz="40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/>
            <a:r>
              <a:t>Titeltekst</a:t>
            </a:r>
          </a:p>
        </p:txBody>
      </p:sp>
      <p:sp>
        <p:nvSpPr>
          <p:cNvPr id="31" name="Hoofdtekst - niveau één…"/>
          <p:cNvSpPr txBox="1"/>
          <p:nvPr>
            <p:ph type="body" sz="quarter" idx="1"/>
          </p:nvPr>
        </p:nvSpPr>
        <p:spPr>
          <a:xfrm>
            <a:off x="963084" y="2906713"/>
            <a:ext cx="10363201" cy="1500189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pPr/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  <p:sp>
        <p:nvSpPr>
          <p:cNvPr id="32" name="Dia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itelteks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Titeltekst</a:t>
            </a:r>
          </a:p>
        </p:txBody>
      </p:sp>
      <p:sp>
        <p:nvSpPr>
          <p:cNvPr id="40" name="Hoofdtekst - niveau één…"/>
          <p:cNvSpPr txBox="1"/>
          <p:nvPr>
            <p:ph type="body" sz="half" idx="1"/>
          </p:nvPr>
        </p:nvSpPr>
        <p:spPr>
          <a:xfrm>
            <a:off x="609600" y="1600200"/>
            <a:ext cx="5384800" cy="4525965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8" indent="-320038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pPr/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  <p:sp>
        <p:nvSpPr>
          <p:cNvPr id="41" name="Dia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elteks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Titeltekst</a:t>
            </a:r>
          </a:p>
        </p:txBody>
      </p:sp>
      <p:sp>
        <p:nvSpPr>
          <p:cNvPr id="49" name="Hoofdtekst - niveau één…"/>
          <p:cNvSpPr txBox="1"/>
          <p:nvPr>
            <p:ph type="body" sz="quarter" idx="1"/>
          </p:nvPr>
        </p:nvSpPr>
        <p:spPr>
          <a:xfrm>
            <a:off x="609600" y="1535112"/>
            <a:ext cx="5386917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b="1" sz="2400">
                <a:latin typeface="+mj-lt"/>
                <a:ea typeface="+mj-ea"/>
                <a:cs typeface="+mj-cs"/>
                <a:sym typeface="Helvetica"/>
              </a:defRPr>
            </a:lvl1pPr>
            <a:lvl2pPr marL="0" indent="0">
              <a:spcBef>
                <a:spcPts val="500"/>
              </a:spcBef>
              <a:buSzTx/>
              <a:buFontTx/>
              <a:buNone/>
              <a:defRPr b="1" sz="2400">
                <a:latin typeface="+mj-lt"/>
                <a:ea typeface="+mj-ea"/>
                <a:cs typeface="+mj-cs"/>
                <a:sym typeface="Helvetica"/>
              </a:defRPr>
            </a:lvl2pPr>
            <a:lvl3pPr marL="0" indent="0">
              <a:spcBef>
                <a:spcPts val="500"/>
              </a:spcBef>
              <a:buSzTx/>
              <a:buFontTx/>
              <a:buNone/>
              <a:defRPr b="1" sz="2400">
                <a:latin typeface="+mj-lt"/>
                <a:ea typeface="+mj-ea"/>
                <a:cs typeface="+mj-cs"/>
                <a:sym typeface="Helvetica"/>
              </a:defRPr>
            </a:lvl3pPr>
            <a:lvl4pPr marL="0" indent="0">
              <a:spcBef>
                <a:spcPts val="500"/>
              </a:spcBef>
              <a:buSzTx/>
              <a:buFontTx/>
              <a:buNone/>
              <a:defRPr b="1" sz="2400">
                <a:latin typeface="+mj-lt"/>
                <a:ea typeface="+mj-ea"/>
                <a:cs typeface="+mj-cs"/>
                <a:sym typeface="Helvetica"/>
              </a:defRPr>
            </a:lvl4pPr>
            <a:lvl5pPr marL="0" indent="0">
              <a:spcBef>
                <a:spcPts val="500"/>
              </a:spcBef>
              <a:buSzTx/>
              <a:buFontTx/>
              <a:buNone/>
              <a:defRPr b="1" sz="2400"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pPr/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  <p:sp>
        <p:nvSpPr>
          <p:cNvPr id="50" name="Tijdelijke aanduiding voor tekst 4"/>
          <p:cNvSpPr/>
          <p:nvPr>
            <p:ph type="body" sz="quarter" idx="13"/>
          </p:nvPr>
        </p:nvSpPr>
        <p:spPr>
          <a:xfrm>
            <a:off x="6193367" y="1535111"/>
            <a:ext cx="5389036" cy="639765"/>
          </a:xfrm>
          <a:prstGeom prst="rect">
            <a:avLst/>
          </a:prstGeom>
        </p:spPr>
        <p:txBody>
          <a:bodyPr anchor="b"/>
          <a:lstStyle/>
          <a:p>
            <a:pPr/>
          </a:p>
        </p:txBody>
      </p:sp>
      <p:sp>
        <p:nvSpPr>
          <p:cNvPr id="51" name="Dia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Titelteks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Titeltekst</a:t>
            </a:r>
          </a:p>
        </p:txBody>
      </p:sp>
      <p:sp>
        <p:nvSpPr>
          <p:cNvPr id="59" name="Dia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BF_Logo_Int.jpeg" descr="BF_Logo_Int.jpeg"/>
          <p:cNvPicPr>
            <a:picLocks noChangeAspect="1"/>
          </p:cNvPicPr>
          <p:nvPr/>
        </p:nvPicPr>
        <p:blipFill>
          <a:blip r:embed="rId2">
            <a:extLst/>
          </a:blip>
          <a:srcRect l="0" t="24994" r="0" b="24994"/>
          <a:stretch>
            <a:fillRect/>
          </a:stretch>
        </p:blipFill>
        <p:spPr>
          <a:xfrm>
            <a:off x="10298043" y="6158700"/>
            <a:ext cx="1844006" cy="652215"/>
          </a:xfrm>
          <a:prstGeom prst="rect">
            <a:avLst/>
          </a:prstGeom>
          <a:ln w="12700">
            <a:miter lim="400000"/>
          </a:ln>
        </p:spPr>
      </p:pic>
      <p:sp>
        <p:nvSpPr>
          <p:cNvPr id="67" name="Dia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eltekst"/>
          <p:cNvSpPr txBox="1"/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b="1" sz="20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/>
            <a:r>
              <a:t>Titeltekst</a:t>
            </a:r>
          </a:p>
        </p:txBody>
      </p:sp>
      <p:sp>
        <p:nvSpPr>
          <p:cNvPr id="75" name="Hoofdtekst - niveau één…"/>
          <p:cNvSpPr txBox="1"/>
          <p:nvPr>
            <p:ph type="body" idx="1"/>
          </p:nvPr>
        </p:nvSpPr>
        <p:spPr>
          <a:xfrm>
            <a:off x="4766733" y="273050"/>
            <a:ext cx="6815667" cy="5853115"/>
          </a:xfrm>
          <a:prstGeom prst="rect">
            <a:avLst/>
          </a:prstGeom>
        </p:spPr>
        <p:txBody>
          <a:bodyPr/>
          <a:lstStyle/>
          <a:p>
            <a:pPr/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  <p:sp>
        <p:nvSpPr>
          <p:cNvPr id="76" name="Tijdelijke aanduiding voor tekst 3"/>
          <p:cNvSpPr/>
          <p:nvPr>
            <p:ph type="body" sz="half" idx="13"/>
          </p:nvPr>
        </p:nvSpPr>
        <p:spPr>
          <a:xfrm>
            <a:off x="609599" y="1435101"/>
            <a:ext cx="4011087" cy="4691063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77" name="Dia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iteltekst"/>
          <p:cNvSpPr txBox="1"/>
          <p:nvPr>
            <p:ph type="title"/>
          </p:nvPr>
        </p:nvSpPr>
        <p:spPr>
          <a:xfrm>
            <a:off x="2389715" y="4800600"/>
            <a:ext cx="7315202" cy="566738"/>
          </a:xfrm>
          <a:prstGeom prst="rect">
            <a:avLst/>
          </a:prstGeom>
        </p:spPr>
        <p:txBody>
          <a:bodyPr anchor="b"/>
          <a:lstStyle>
            <a:lvl1pPr algn="l">
              <a:defRPr b="1" sz="20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/>
            <a:r>
              <a:t>Titeltekst</a:t>
            </a:r>
          </a:p>
        </p:txBody>
      </p:sp>
      <p:sp>
        <p:nvSpPr>
          <p:cNvPr id="85" name="Tijdelijke aanduiding voor afbeelding 2"/>
          <p:cNvSpPr/>
          <p:nvPr>
            <p:ph type="pic" sz="half" idx="13"/>
          </p:nvPr>
        </p:nvSpPr>
        <p:spPr>
          <a:xfrm>
            <a:off x="2389715" y="612775"/>
            <a:ext cx="7315202" cy="4114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86" name="Hoofdtekst - niveau één…"/>
          <p:cNvSpPr txBox="1"/>
          <p:nvPr>
            <p:ph type="body" sz="quarter" idx="1"/>
          </p:nvPr>
        </p:nvSpPr>
        <p:spPr>
          <a:xfrm>
            <a:off x="2389715" y="5367337"/>
            <a:ext cx="7315202" cy="804864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0">
              <a:spcBef>
                <a:spcPts val="300"/>
              </a:spcBef>
              <a:buSzTx/>
              <a:buFontTx/>
              <a:buNone/>
              <a:defRPr sz="1400"/>
            </a:lvl2pPr>
            <a:lvl3pPr marL="0" indent="0">
              <a:spcBef>
                <a:spcPts val="300"/>
              </a:spcBef>
              <a:buSzTx/>
              <a:buFontTx/>
              <a:buNone/>
              <a:defRPr sz="1400"/>
            </a:lvl3pPr>
            <a:lvl4pPr marL="0" indent="0">
              <a:spcBef>
                <a:spcPts val="300"/>
              </a:spcBef>
              <a:buSzTx/>
              <a:buFontTx/>
              <a:buNone/>
              <a:defRPr sz="1400"/>
            </a:lvl4pPr>
            <a:lvl5pPr marL="0" indent="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pPr/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  <p:sp>
        <p:nvSpPr>
          <p:cNvPr id="87" name="Dia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tekst"/>
          <p:cNvSpPr txBox="1"/>
          <p:nvPr>
            <p:ph type="title"/>
          </p:nvPr>
        </p:nvSpPr>
        <p:spPr>
          <a:xfrm>
            <a:off x="609600" y="274638"/>
            <a:ext cx="109728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normAutofit fontScale="100000" lnSpcReduction="0"/>
          </a:bodyPr>
          <a:lstStyle/>
          <a:p>
            <a:pPr/>
            <a:r>
              <a:t>Titeltekst</a:t>
            </a:r>
          </a:p>
        </p:txBody>
      </p:sp>
      <p:sp>
        <p:nvSpPr>
          <p:cNvPr id="3" name="Hoofdtekst - niveau één…"/>
          <p:cNvSpPr txBox="1"/>
          <p:nvPr>
            <p:ph type="body" idx="1"/>
          </p:nvPr>
        </p:nvSpPr>
        <p:spPr>
          <a:xfrm>
            <a:off x="609600" y="1600200"/>
            <a:ext cx="10972800" cy="45259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/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  <p:sp>
        <p:nvSpPr>
          <p:cNvPr id="4" name="Dianummer"/>
          <p:cNvSpPr txBox="1"/>
          <p:nvPr>
            <p:ph type="sldNum" sz="quarter" idx="2"/>
          </p:nvPr>
        </p:nvSpPr>
        <p:spPr>
          <a:xfrm>
            <a:off x="11308747" y="6404294"/>
            <a:ext cx="273654" cy="269239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 defTabSz="457200">
              <a:defRPr sz="1200">
                <a:solidFill>
                  <a:srgbClr val="888888"/>
                </a:solid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ransition xmlns:p14="http://schemas.microsoft.com/office/powerpoint/2010/main" spd="med" advClick="1"/>
  <p:txStyles>
    <p:titleStyle>
      <a:lvl1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titleStyle>
    <p:bodyStyle>
      <a:lvl1pPr marL="342900" marR="0" indent="-3429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83771" marR="0" indent="-326571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19200" marR="0" indent="-3048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373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945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517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1089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66159" marR="0" indent="-365759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23359" marR="0" indent="-365759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3" Type="http://schemas.openxmlformats.org/officeDocument/2006/relationships/image" Target="../media/image1.jpeg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eg"/><Relationship Id="rId3" Type="http://schemas.openxmlformats.org/officeDocument/2006/relationships/image" Target="../media/image2.jpe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Relationship Id="rId3" Type="http://schemas.openxmlformats.org/officeDocument/2006/relationships/image" Target="../media/image2.jpe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Relationship Id="rId3" Type="http://schemas.openxmlformats.org/officeDocument/2006/relationships/image" Target="../media/image2.jpe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Relationship Id="rId3" Type="http://schemas.openxmlformats.org/officeDocument/2006/relationships/image" Target="../media/image1.pn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jpeg"/><Relationship Id="rId4" Type="http://schemas.openxmlformats.org/officeDocument/2006/relationships/image" Target="../media/image2.jpe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jpeg"/><Relationship Id="rId4" Type="http://schemas.openxmlformats.org/officeDocument/2006/relationships/image" Target="../media/image2.jpe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6.jpeg"/><Relationship Id="rId4" Type="http://schemas.openxmlformats.org/officeDocument/2006/relationships/image" Target="../media/image2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Tijdelijke aanduiding voor inhoud 7" descr="Tijdelijke aanduiding voor inhoud 7"/>
          <p:cNvPicPr>
            <a:picLocks noChangeAspect="1"/>
          </p:cNvPicPr>
          <p:nvPr/>
        </p:nvPicPr>
        <p:blipFill>
          <a:blip r:embed="rId2">
            <a:extLst/>
          </a:blip>
          <a:srcRect l="0" t="6892" r="0" b="4638"/>
          <a:stretch>
            <a:fillRect/>
          </a:stretch>
        </p:blipFill>
        <p:spPr>
          <a:xfrm>
            <a:off x="0" y="-1"/>
            <a:ext cx="12180086" cy="2179081"/>
          </a:xfrm>
          <a:prstGeom prst="rect">
            <a:avLst/>
          </a:prstGeom>
          <a:ln w="12700">
            <a:miter lim="400000"/>
          </a:ln>
        </p:spPr>
      </p:pic>
      <p:sp>
        <p:nvSpPr>
          <p:cNvPr id="97" name="Rechthoek 7"/>
          <p:cNvSpPr txBox="1"/>
          <p:nvPr/>
        </p:nvSpPr>
        <p:spPr>
          <a:xfrm>
            <a:off x="3578909" y="5589188"/>
            <a:ext cx="5022276" cy="9169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 algn="ctr">
              <a:defRPr sz="5400">
                <a:effectLst>
                  <a:outerShdw sx="100000" sy="100000" kx="0" ky="0" algn="b" rotWithShape="0" blurRad="38100" dist="19050" dir="270000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pPr/>
            <a:r>
              <a:t>Závod v hubnutí</a:t>
            </a:r>
          </a:p>
        </p:txBody>
      </p:sp>
      <p:sp>
        <p:nvSpPr>
          <p:cNvPr id="98" name="Vítejte"/>
          <p:cNvSpPr txBox="1"/>
          <p:nvPr/>
        </p:nvSpPr>
        <p:spPr>
          <a:xfrm>
            <a:off x="3467417" y="1974769"/>
            <a:ext cx="5257164" cy="4384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10000">
                <a:solidFill>
                  <a:srgbClr val="535353"/>
                </a:solidFill>
                <a:latin typeface="Zapfino"/>
                <a:ea typeface="Zapfino"/>
                <a:cs typeface="Zapfino"/>
                <a:sym typeface="Zapfino"/>
              </a:defRPr>
            </a:lvl1pPr>
          </a:lstStyle>
          <a:p>
            <a:pPr/>
            <a:r>
              <a:t>Vítejte</a:t>
            </a:r>
          </a:p>
        </p:txBody>
      </p:sp>
      <p:pic>
        <p:nvPicPr>
          <p:cNvPr id="99" name="BF_Logo_Int.jpeg" descr="BF_Logo_Int.jpeg"/>
          <p:cNvPicPr>
            <a:picLocks noChangeAspect="1"/>
          </p:cNvPicPr>
          <p:nvPr/>
        </p:nvPicPr>
        <p:blipFill>
          <a:blip r:embed="rId3">
            <a:extLst/>
          </a:blip>
          <a:srcRect l="0" t="24994" r="0" b="24994"/>
          <a:stretch>
            <a:fillRect/>
          </a:stretch>
        </p:blipFill>
        <p:spPr>
          <a:xfrm>
            <a:off x="10298043" y="6158700"/>
            <a:ext cx="1844005" cy="65221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Titel 1"/>
          <p:cNvSpPr txBox="1"/>
          <p:nvPr/>
        </p:nvSpPr>
        <p:spPr>
          <a:xfrm>
            <a:off x="1597293" y="2857500"/>
            <a:ext cx="8229601" cy="7645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 defTabSz="457200">
              <a:defRPr sz="4400"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pPr/>
            <a:r>
              <a:t>Výherce Závodu v hubnutí</a:t>
            </a:r>
          </a:p>
        </p:txBody>
      </p:sp>
      <p:sp>
        <p:nvSpPr>
          <p:cNvPr id="163" name="Tijdelijke aanduiding voor inhoud 2"/>
          <p:cNvSpPr txBox="1"/>
          <p:nvPr/>
        </p:nvSpPr>
        <p:spPr>
          <a:xfrm>
            <a:off x="396807" y="3805862"/>
            <a:ext cx="10868956" cy="1755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2900" indent="-342900" defTabSz="457200">
              <a:spcBef>
                <a:spcPts val="500"/>
              </a:spcBef>
              <a:buSzPct val="100000"/>
              <a:buFont typeface="Arial"/>
              <a:buChar char="•"/>
              <a:defRPr sz="2400">
                <a:latin typeface="+mn-lt"/>
                <a:ea typeface="+mn-ea"/>
                <a:cs typeface="+mn-cs"/>
                <a:sym typeface="Calibri"/>
              </a:defRPr>
            </a:pPr>
            <a:r>
              <a:t>Dostane zpět jako garanci úspěchu celou hodnotu programu 2900 Kč</a:t>
            </a:r>
            <a:endParaRPr sz="3200"/>
          </a:p>
          <a:p>
            <a:pPr marL="342900" indent="-342900" defTabSz="457200">
              <a:spcBef>
                <a:spcPts val="500"/>
              </a:spcBef>
              <a:buSzPct val="100000"/>
              <a:buFont typeface="Arial"/>
              <a:buChar char="•"/>
              <a:defRPr sz="2400">
                <a:latin typeface="+mn-lt"/>
                <a:ea typeface="+mn-ea"/>
                <a:cs typeface="+mn-cs"/>
                <a:sym typeface="Calibri"/>
              </a:defRPr>
            </a:pPr>
            <a:r>
              <a:t>1 měsíc neomezeného sportu v hodnotě asi 800 Kč</a:t>
            </a:r>
            <a:endParaRPr sz="3200"/>
          </a:p>
          <a:p>
            <a:pPr marL="342900" indent="-342900" defTabSz="457200">
              <a:spcBef>
                <a:spcPts val="500"/>
              </a:spcBef>
              <a:buSzPct val="100000"/>
              <a:buFont typeface="Arial"/>
              <a:buChar char="•"/>
              <a:defRPr sz="2400">
                <a:latin typeface="+mn-lt"/>
                <a:ea typeface="+mn-ea"/>
                <a:cs typeface="+mn-cs"/>
                <a:sym typeface="Calibri"/>
              </a:defRPr>
            </a:pPr>
            <a:r>
              <a:t>Navazující program </a:t>
            </a:r>
            <a:r>
              <a:rPr i="1">
                <a:latin typeface="+mj-lt"/>
                <a:ea typeface="+mj-ea"/>
                <a:cs typeface="+mj-cs"/>
                <a:sym typeface="Helvetica"/>
              </a:rPr>
              <a:t>Stabilizovat </a:t>
            </a:r>
            <a:r>
              <a:t>na jeden měsíc v hodnotě 1500 Kč</a:t>
            </a:r>
            <a:endParaRPr sz="3200"/>
          </a:p>
          <a:p>
            <a:pPr marL="342900" indent="-342900" defTabSz="457200">
              <a:spcBef>
                <a:spcPts val="500"/>
              </a:spcBef>
              <a:buSzPct val="100000"/>
              <a:buFont typeface="Arial"/>
              <a:buChar char="•"/>
              <a:defRPr sz="2400">
                <a:latin typeface="+mn-lt"/>
                <a:ea typeface="+mn-ea"/>
                <a:cs typeface="+mn-cs"/>
                <a:sym typeface="Calibri"/>
              </a:defRPr>
            </a:pPr>
            <a:r>
              <a:t>V předešlých Závodech v hubnutí dosáhli garance úspěchu účastníci již 20 x</a:t>
            </a:r>
          </a:p>
        </p:txBody>
      </p:sp>
      <p:pic>
        <p:nvPicPr>
          <p:cNvPr id="164" name="Tijdelijke aanduiding voor inhoud 7" descr="Tijdelijke aanduiding voor inhoud 7"/>
          <p:cNvPicPr>
            <a:picLocks noChangeAspect="1"/>
          </p:cNvPicPr>
          <p:nvPr/>
        </p:nvPicPr>
        <p:blipFill>
          <a:blip r:embed="rId2">
            <a:extLst/>
          </a:blip>
          <a:srcRect l="0" t="6892" r="0" b="4638"/>
          <a:stretch>
            <a:fillRect/>
          </a:stretch>
        </p:blipFill>
        <p:spPr>
          <a:xfrm>
            <a:off x="11912" y="-1"/>
            <a:ext cx="12180088" cy="217908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63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Titel 1"/>
          <p:cNvSpPr txBox="1"/>
          <p:nvPr/>
        </p:nvSpPr>
        <p:spPr>
          <a:xfrm>
            <a:off x="1889005" y="2239917"/>
            <a:ext cx="8229601" cy="7645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 defTabSz="457200">
              <a:defRPr sz="4400"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pPr/>
            <a:r>
              <a:t>Hýbejte se během závodu u nás</a:t>
            </a:r>
          </a:p>
        </p:txBody>
      </p:sp>
      <p:sp>
        <p:nvSpPr>
          <p:cNvPr id="167" name="Tijdelijke aanduiding voor inhoud 6"/>
          <p:cNvSpPr txBox="1"/>
          <p:nvPr/>
        </p:nvSpPr>
        <p:spPr>
          <a:xfrm>
            <a:off x="367045" y="3373414"/>
            <a:ext cx="10632389" cy="2047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2900" indent="-342900" defTabSz="457200">
              <a:spcBef>
                <a:spcPts val="600"/>
              </a:spcBef>
              <a:buSzPct val="100000"/>
              <a:buChar char="-"/>
              <a:defRPr sz="2800">
                <a:latin typeface="+mn-lt"/>
                <a:ea typeface="+mn-ea"/>
                <a:cs typeface="+mn-cs"/>
                <a:sym typeface="Calibri"/>
              </a:defRPr>
            </a:pPr>
            <a:r>
              <a:t>Zúčastněte se speciálního tréninku na téma Závod v hubnutí</a:t>
            </a:r>
          </a:p>
          <a:p>
            <a:pPr marL="342900" indent="-342900" defTabSz="457200">
              <a:spcBef>
                <a:spcPts val="600"/>
              </a:spcBef>
              <a:buSzPct val="100000"/>
              <a:buChar char="-"/>
              <a:defRPr sz="2800">
                <a:latin typeface="+mn-lt"/>
                <a:ea typeface="+mn-ea"/>
                <a:cs typeface="+mn-cs"/>
                <a:sym typeface="Calibri"/>
              </a:defRPr>
            </a:pPr>
            <a:r>
              <a:t>Využijte rozmanité nabídky skupinových lekcí</a:t>
            </a:r>
          </a:p>
          <a:p>
            <a:pPr marL="342900" indent="-342900" defTabSz="457200">
              <a:spcBef>
                <a:spcPts val="600"/>
              </a:spcBef>
              <a:buSzPct val="100000"/>
              <a:buChar char="-"/>
              <a:defRPr sz="2800">
                <a:latin typeface="+mn-lt"/>
                <a:ea typeface="+mn-ea"/>
                <a:cs typeface="+mn-cs"/>
                <a:sym typeface="Calibri"/>
              </a:defRPr>
            </a:pPr>
            <a:r>
              <a:t>Využijte k tréninku naše individuální prostory</a:t>
            </a:r>
          </a:p>
          <a:p>
            <a:pPr marL="342900" indent="-342900" defTabSz="457200">
              <a:spcBef>
                <a:spcPts val="600"/>
              </a:spcBef>
              <a:buSzPct val="100000"/>
              <a:buChar char="-"/>
              <a:defRPr sz="2800">
                <a:latin typeface="+mn-lt"/>
                <a:ea typeface="+mn-ea"/>
                <a:cs typeface="+mn-cs"/>
                <a:sym typeface="Calibri"/>
              </a:defRPr>
            </a:pPr>
            <a:r>
              <a:t>Vyzkoušejte si body scan</a:t>
            </a:r>
          </a:p>
        </p:txBody>
      </p:sp>
      <p:pic>
        <p:nvPicPr>
          <p:cNvPr id="168" name="Tijdelijke aanduiding voor inhoud 7" descr="Tijdelijke aanduiding voor inhoud 7"/>
          <p:cNvPicPr>
            <a:picLocks noChangeAspect="1"/>
          </p:cNvPicPr>
          <p:nvPr/>
        </p:nvPicPr>
        <p:blipFill>
          <a:blip r:embed="rId2">
            <a:extLst/>
          </a:blip>
          <a:srcRect l="0" t="6892" r="0" b="4638"/>
          <a:stretch>
            <a:fillRect/>
          </a:stretch>
        </p:blipFill>
        <p:spPr>
          <a:xfrm>
            <a:off x="0" y="-1"/>
            <a:ext cx="12180086" cy="217908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1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67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Titel 1"/>
          <p:cNvSpPr txBox="1"/>
          <p:nvPr/>
        </p:nvSpPr>
        <p:spPr>
          <a:xfrm>
            <a:off x="2093191" y="2222912"/>
            <a:ext cx="8229601" cy="7645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 defTabSz="457200">
              <a:defRPr sz="4400"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pPr/>
            <a:r>
              <a:t>Hýbejte se během závodu u nás</a:t>
            </a:r>
          </a:p>
        </p:txBody>
      </p:sp>
      <p:sp>
        <p:nvSpPr>
          <p:cNvPr id="171" name="Tijdelijke aanduiding voor inhoud 4"/>
          <p:cNvSpPr txBox="1"/>
          <p:nvPr/>
        </p:nvSpPr>
        <p:spPr>
          <a:xfrm>
            <a:off x="748369" y="4145737"/>
            <a:ext cx="4740620" cy="1412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2900" indent="-342900" defTabSz="457200">
              <a:spcBef>
                <a:spcPts val="400"/>
              </a:spcBef>
              <a:buSzPct val="100000"/>
              <a:buChar char="-"/>
              <a:defRPr sz="2000">
                <a:latin typeface="+mn-lt"/>
                <a:ea typeface="+mn-ea"/>
                <a:cs typeface="+mn-cs"/>
                <a:sym typeface="Calibri"/>
              </a:defRPr>
            </a:pPr>
            <a:r>
              <a:t>Staňte se členem s neomezeným členstvím na 13 týdnů</a:t>
            </a:r>
          </a:p>
          <a:p>
            <a:pPr marL="342900" indent="-342900" defTabSz="457200">
              <a:spcBef>
                <a:spcPts val="400"/>
              </a:spcBef>
              <a:buSzPct val="100000"/>
              <a:buChar char="-"/>
              <a:defRPr sz="2000">
                <a:latin typeface="+mn-lt"/>
                <a:ea typeface="+mn-ea"/>
                <a:cs typeface="+mn-cs"/>
                <a:sym typeface="Calibri"/>
              </a:defRPr>
            </a:pPr>
            <a:r>
              <a:t>800 Kč za měsíc</a:t>
            </a:r>
          </a:p>
          <a:p>
            <a:pPr marL="342900" indent="-342900" defTabSz="457200">
              <a:spcBef>
                <a:spcPts val="400"/>
              </a:spcBef>
              <a:buSzPct val="100000"/>
              <a:buChar char="-"/>
              <a:defRPr sz="2000">
                <a:latin typeface="+mn-lt"/>
                <a:ea typeface="+mn-ea"/>
                <a:cs typeface="+mn-cs"/>
                <a:sym typeface="Calibri"/>
              </a:defRPr>
            </a:pPr>
            <a:r>
              <a:t>Členská karta 300 Kč</a:t>
            </a:r>
          </a:p>
        </p:txBody>
      </p:sp>
      <p:sp>
        <p:nvSpPr>
          <p:cNvPr id="172" name="Tijdelijke aanduiding voor inhoud 6"/>
          <p:cNvSpPr txBox="1"/>
          <p:nvPr/>
        </p:nvSpPr>
        <p:spPr>
          <a:xfrm>
            <a:off x="7145594" y="4145737"/>
            <a:ext cx="4141840" cy="1412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2900" indent="-342900" defTabSz="457200">
              <a:spcBef>
                <a:spcPts val="400"/>
              </a:spcBef>
              <a:buSzPct val="100000"/>
              <a:buChar char="-"/>
              <a:defRPr sz="2000">
                <a:latin typeface="+mn-lt"/>
                <a:ea typeface="+mn-ea"/>
                <a:cs typeface="+mn-cs"/>
                <a:sym typeface="Calibri"/>
              </a:defRPr>
            </a:pPr>
            <a:r>
              <a:t>Staňte se členem s možností tréniku 1 x za týden na 13 týdnů</a:t>
            </a:r>
          </a:p>
          <a:p>
            <a:pPr marL="342900" indent="-342900" defTabSz="457200">
              <a:spcBef>
                <a:spcPts val="400"/>
              </a:spcBef>
              <a:buSzPct val="100000"/>
              <a:buChar char="-"/>
              <a:defRPr sz="2000">
                <a:latin typeface="+mn-lt"/>
                <a:ea typeface="+mn-ea"/>
                <a:cs typeface="+mn-cs"/>
                <a:sym typeface="Calibri"/>
              </a:defRPr>
            </a:pPr>
            <a:r>
              <a:t>600 Kč za měsíc</a:t>
            </a:r>
          </a:p>
          <a:p>
            <a:pPr marL="342900" indent="-342900" defTabSz="457200">
              <a:spcBef>
                <a:spcPts val="400"/>
              </a:spcBef>
              <a:buSzPct val="100000"/>
              <a:buChar char="-"/>
              <a:defRPr sz="2000">
                <a:latin typeface="+mn-lt"/>
                <a:ea typeface="+mn-ea"/>
                <a:cs typeface="+mn-cs"/>
                <a:sym typeface="Calibri"/>
              </a:defRPr>
            </a:pPr>
            <a:r>
              <a:t>Členská karta 300 Kč</a:t>
            </a:r>
          </a:p>
        </p:txBody>
      </p:sp>
      <p:sp>
        <p:nvSpPr>
          <p:cNvPr id="173" name="Tijdelijke aanduiding voor tekst 3"/>
          <p:cNvSpPr txBox="1"/>
          <p:nvPr/>
        </p:nvSpPr>
        <p:spPr>
          <a:xfrm>
            <a:off x="663413" y="3362126"/>
            <a:ext cx="4040188" cy="574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marL="342900" indent="-342900" defTabSz="457200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pPr/>
            <a:r>
              <a:t>1. možnost</a:t>
            </a:r>
          </a:p>
        </p:txBody>
      </p:sp>
      <p:sp>
        <p:nvSpPr>
          <p:cNvPr id="174" name="Tijdelijke aanduiding voor tekst 5"/>
          <p:cNvSpPr txBox="1"/>
          <p:nvPr/>
        </p:nvSpPr>
        <p:spPr>
          <a:xfrm>
            <a:off x="7034840" y="3362126"/>
            <a:ext cx="4041777" cy="574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marL="342900" indent="-342900" defTabSz="457200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pPr/>
            <a:r>
              <a:t>2. možnost</a:t>
            </a:r>
          </a:p>
        </p:txBody>
      </p:sp>
      <p:pic>
        <p:nvPicPr>
          <p:cNvPr id="175" name="Tijdelijke aanduiding voor inhoud 7" descr="Tijdelijke aanduiding voor inhoud 7"/>
          <p:cNvPicPr>
            <a:picLocks noChangeAspect="1"/>
          </p:cNvPicPr>
          <p:nvPr/>
        </p:nvPicPr>
        <p:blipFill>
          <a:blip r:embed="rId2">
            <a:extLst/>
          </a:blip>
          <a:srcRect l="0" t="6892" r="0" b="4638"/>
          <a:stretch>
            <a:fillRect/>
          </a:stretch>
        </p:blipFill>
        <p:spPr>
          <a:xfrm>
            <a:off x="0" y="-1"/>
            <a:ext cx="12180086" cy="217908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Class="entr" nodeType="clickEffect" presetSubtype="4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17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7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Class="entr" nodeType="withEffect" presetSubtype="4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Class="entr" nodeType="afterEffect" presetSubtype="4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4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Class="entr" nodeType="clickEffect" presetSubtype="4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8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4" presetID="2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73" grpId="3"/>
      <p:bldP build="p" bldLvl="5" animBg="1" rev="0" advAuto="0" spid="172" grpId="2"/>
      <p:bldP build="p" bldLvl="5" animBg="1" rev="0" advAuto="0" spid="171" grpId="1"/>
      <p:bldP build="whole" bldLvl="1" animBg="1" rev="0" advAuto="0" spid="174" grpId="4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7" name="images-1.jpeg" descr="images-1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294969" y="3486498"/>
            <a:ext cx="5602061" cy="2630236"/>
          </a:xfrm>
          <a:prstGeom prst="rect">
            <a:avLst/>
          </a:prstGeom>
          <a:ln w="12700">
            <a:miter lim="400000"/>
          </a:ln>
        </p:spPr>
      </p:pic>
      <p:pic>
        <p:nvPicPr>
          <p:cNvPr id="178" name="Tijdelijke aanduiding voor inhoud 7" descr="Tijdelijke aanduiding voor inhoud 7"/>
          <p:cNvPicPr>
            <a:picLocks noChangeAspect="1"/>
          </p:cNvPicPr>
          <p:nvPr/>
        </p:nvPicPr>
        <p:blipFill>
          <a:blip r:embed="rId3">
            <a:extLst/>
          </a:blip>
          <a:srcRect l="0" t="6892" r="0" b="4638"/>
          <a:stretch>
            <a:fillRect/>
          </a:stretch>
        </p:blipFill>
        <p:spPr>
          <a:xfrm>
            <a:off x="0" y="-1"/>
            <a:ext cx="12180086" cy="2179081"/>
          </a:xfrm>
          <a:prstGeom prst="rect">
            <a:avLst/>
          </a:prstGeom>
          <a:ln w="12700">
            <a:miter lim="400000"/>
          </a:ln>
        </p:spPr>
      </p:pic>
      <p:sp>
        <p:nvSpPr>
          <p:cNvPr id="179" name="Titel 1"/>
          <p:cNvSpPr txBox="1"/>
          <p:nvPr/>
        </p:nvSpPr>
        <p:spPr>
          <a:xfrm>
            <a:off x="3700703" y="3621003"/>
            <a:ext cx="4986950" cy="10058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 defTabSz="457200">
              <a:defRPr b="1" sz="3000">
                <a:solidFill>
                  <a:srgbClr val="FFFFFF"/>
                </a:solidFill>
              </a:defRPr>
            </a:lvl1pPr>
          </a:lstStyle>
          <a:p>
            <a:pPr/>
            <a:r>
              <a:t>Odstartujte právě teď svůj “Závod v hubnutí”</a:t>
            </a:r>
          </a:p>
        </p:txBody>
      </p:sp>
      <p:sp>
        <p:nvSpPr>
          <p:cNvPr id="180" name="Titel 1"/>
          <p:cNvSpPr txBox="1"/>
          <p:nvPr/>
        </p:nvSpPr>
        <p:spPr>
          <a:xfrm>
            <a:off x="3930922" y="4862087"/>
            <a:ext cx="4526510" cy="10058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 defTabSz="457200">
              <a:defRPr b="1" sz="3000">
                <a:solidFill>
                  <a:srgbClr val="FFFFFF"/>
                </a:solidFill>
              </a:defRPr>
            </a:lvl1pPr>
          </a:lstStyle>
          <a:p>
            <a:pPr/>
            <a:r>
              <a:t>a zkuste vyhrát už před cílem …(měsíc zdarma)</a:t>
            </a:r>
          </a:p>
        </p:txBody>
      </p:sp>
      <p:sp>
        <p:nvSpPr>
          <p:cNvPr id="181" name="Tombola"/>
          <p:cNvSpPr txBox="1"/>
          <p:nvPr/>
        </p:nvSpPr>
        <p:spPr>
          <a:xfrm>
            <a:off x="4493736" y="2062187"/>
            <a:ext cx="3204526" cy="22377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5000">
                <a:solidFill>
                  <a:srgbClr val="535353"/>
                </a:solidFill>
                <a:latin typeface="Zapfino"/>
                <a:ea typeface="Zapfino"/>
                <a:cs typeface="Zapfino"/>
                <a:sym typeface="Zapfino"/>
              </a:defRPr>
            </a:lvl1pPr>
          </a:lstStyle>
          <a:p>
            <a:pPr/>
            <a:r>
              <a:t>Tombola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itel 1"/>
          <p:cNvSpPr txBox="1"/>
          <p:nvPr>
            <p:ph type="ctrTitle"/>
          </p:nvPr>
        </p:nvSpPr>
        <p:spPr>
          <a:xfrm>
            <a:off x="811368" y="2001171"/>
            <a:ext cx="10363201" cy="1470027"/>
          </a:xfrm>
          <a:prstGeom prst="rect">
            <a:avLst/>
          </a:prstGeom>
        </p:spPr>
        <p:txBody>
          <a:bodyPr/>
          <a:lstStyle/>
          <a:p>
            <a:pPr/>
            <a:r>
              <a:t>Představování</a:t>
            </a:r>
          </a:p>
        </p:txBody>
      </p:sp>
      <p:sp>
        <p:nvSpPr>
          <p:cNvPr id="102" name="Ondertitel 2"/>
          <p:cNvSpPr txBox="1"/>
          <p:nvPr>
            <p:ph type="subTitle" sz="half" idx="1"/>
          </p:nvPr>
        </p:nvSpPr>
        <p:spPr>
          <a:xfrm>
            <a:off x="811368" y="3429000"/>
            <a:ext cx="9448801" cy="3011510"/>
          </a:xfrm>
          <a:prstGeom prst="rect">
            <a:avLst/>
          </a:prstGeom>
        </p:spPr>
        <p:txBody>
          <a:bodyPr/>
          <a:lstStyle/>
          <a:p>
            <a:pPr algn="l">
              <a:defRPr>
                <a:solidFill>
                  <a:srgbClr val="000000"/>
                </a:solidFill>
              </a:defRPr>
            </a:pPr>
            <a:r>
              <a:t>Jméno kouče</a:t>
            </a:r>
          </a:p>
          <a:p>
            <a:pPr algn="l">
              <a:defRPr>
                <a:solidFill>
                  <a:srgbClr val="000000"/>
                </a:solidFill>
              </a:defRPr>
            </a:pPr>
            <a:r>
              <a:t>Jméno kouče</a:t>
            </a:r>
          </a:p>
          <a:p>
            <a:pPr algn="l">
              <a:defRPr>
                <a:solidFill>
                  <a:srgbClr val="000000"/>
                </a:solidFill>
              </a:defRPr>
            </a:pPr>
            <a:r>
              <a:t>Jméno kouče</a:t>
            </a:r>
          </a:p>
          <a:p>
            <a:pPr algn="l">
              <a:defRPr>
                <a:solidFill>
                  <a:srgbClr val="000000"/>
                </a:solidFill>
              </a:defRPr>
            </a:pPr>
            <a:r>
              <a:t>Jméno kouče</a:t>
            </a:r>
          </a:p>
        </p:txBody>
      </p:sp>
      <p:pic>
        <p:nvPicPr>
          <p:cNvPr id="103" name="Tijdelijke aanduiding voor inhoud 3" descr="Tijdelijke aanduiding voor inhoud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7475" y="0"/>
            <a:ext cx="12074525" cy="1528763"/>
          </a:xfrm>
          <a:prstGeom prst="rect">
            <a:avLst/>
          </a:prstGeom>
          <a:ln w="12700">
            <a:miter lim="400000"/>
          </a:ln>
        </p:spPr>
      </p:pic>
      <p:pic>
        <p:nvPicPr>
          <p:cNvPr id="104" name="Tijdelijke aanduiding voor inhoud 7" descr="Tijdelijke aanduiding voor inhoud 7"/>
          <p:cNvPicPr>
            <a:picLocks noChangeAspect="1"/>
          </p:cNvPicPr>
          <p:nvPr/>
        </p:nvPicPr>
        <p:blipFill>
          <a:blip r:embed="rId3">
            <a:extLst/>
          </a:blip>
          <a:srcRect l="0" t="6892" r="0" b="4638"/>
          <a:stretch>
            <a:fillRect/>
          </a:stretch>
        </p:blipFill>
        <p:spPr>
          <a:xfrm>
            <a:off x="0" y="-1"/>
            <a:ext cx="12180086" cy="217908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itel 1"/>
          <p:cNvSpPr txBox="1"/>
          <p:nvPr>
            <p:ph type="ctrTitle"/>
          </p:nvPr>
        </p:nvSpPr>
        <p:spPr>
          <a:xfrm>
            <a:off x="914400" y="2092748"/>
            <a:ext cx="10363200" cy="1470027"/>
          </a:xfrm>
          <a:prstGeom prst="rect">
            <a:avLst/>
          </a:prstGeom>
        </p:spPr>
        <p:txBody>
          <a:bodyPr/>
          <a:lstStyle/>
          <a:p>
            <a:pPr/>
            <a:r>
              <a:t>‘Název sportcentra’ Závod v hubnutí</a:t>
            </a:r>
            <a:br/>
            <a:r>
              <a:t>s garancí úspěchu</a:t>
            </a:r>
          </a:p>
        </p:txBody>
      </p:sp>
      <p:sp>
        <p:nvSpPr>
          <p:cNvPr id="107" name="Ondertitel 2"/>
          <p:cNvSpPr txBox="1"/>
          <p:nvPr>
            <p:ph type="subTitle" sz="half" idx="1"/>
          </p:nvPr>
        </p:nvSpPr>
        <p:spPr>
          <a:xfrm>
            <a:off x="566668" y="3657598"/>
            <a:ext cx="9083361" cy="2859112"/>
          </a:xfrm>
          <a:prstGeom prst="rect">
            <a:avLst/>
          </a:prstGeom>
        </p:spPr>
        <p:txBody>
          <a:bodyPr/>
          <a:lstStyle/>
          <a:p>
            <a:pPr marL="457200" indent="-457200" algn="l">
              <a:lnSpc>
                <a:spcPct val="80000"/>
              </a:lnSpc>
              <a:spcBef>
                <a:spcPts val="500"/>
              </a:spcBef>
              <a:buSzPct val="100000"/>
              <a:buFont typeface="Arial"/>
              <a:buChar char="•"/>
              <a:defRPr sz="2200">
                <a:solidFill>
                  <a:srgbClr val="000000"/>
                </a:solidFill>
              </a:defRPr>
            </a:pPr>
            <a:r>
              <a:t>Osobní dohled koučů</a:t>
            </a:r>
          </a:p>
          <a:p>
            <a:pPr marL="457200" indent="-457200" algn="l">
              <a:lnSpc>
                <a:spcPct val="80000"/>
              </a:lnSpc>
              <a:spcBef>
                <a:spcPts val="500"/>
              </a:spcBef>
              <a:buSzPct val="100000"/>
              <a:buFont typeface="Arial"/>
              <a:buChar char="•"/>
              <a:defRPr sz="2200">
                <a:solidFill>
                  <a:srgbClr val="000000"/>
                </a:solidFill>
              </a:defRPr>
            </a:pPr>
            <a:r>
              <a:t>Schůzka 3., 4. nebo 5. týden</a:t>
            </a:r>
          </a:p>
          <a:p>
            <a:pPr marL="457200" indent="-457200" algn="l">
              <a:lnSpc>
                <a:spcPct val="80000"/>
              </a:lnSpc>
              <a:spcBef>
                <a:spcPts val="500"/>
              </a:spcBef>
              <a:buSzPct val="100000"/>
              <a:buFont typeface="Arial"/>
              <a:buChar char="•"/>
              <a:defRPr sz="2200">
                <a:solidFill>
                  <a:srgbClr val="000000"/>
                </a:solidFill>
              </a:defRPr>
            </a:pPr>
            <a:r>
              <a:t>2 workshopy 2. a 3. týden (ve středu)</a:t>
            </a:r>
          </a:p>
          <a:p>
            <a:pPr marL="457200" indent="-457200" algn="l">
              <a:lnSpc>
                <a:spcPct val="80000"/>
              </a:lnSpc>
              <a:spcBef>
                <a:spcPts val="500"/>
              </a:spcBef>
              <a:buSzPct val="100000"/>
              <a:buFont typeface="Arial"/>
              <a:buChar char="•"/>
              <a:defRPr sz="2200">
                <a:solidFill>
                  <a:srgbClr val="000000"/>
                </a:solidFill>
              </a:defRPr>
            </a:pPr>
            <a:r>
              <a:t>Mailem dostanete jídelníčky jednoduché na přípravu včetně nákupních seznamů</a:t>
            </a:r>
          </a:p>
          <a:p>
            <a:pPr marL="457200" indent="-457200" algn="l">
              <a:lnSpc>
                <a:spcPct val="80000"/>
              </a:lnSpc>
              <a:spcBef>
                <a:spcPts val="500"/>
              </a:spcBef>
              <a:buSzPct val="100000"/>
              <a:buFont typeface="Arial"/>
              <a:buChar char="•"/>
              <a:defRPr sz="2200">
                <a:solidFill>
                  <a:srgbClr val="000000"/>
                </a:solidFill>
              </a:defRPr>
            </a:pPr>
            <a:r>
              <a:t>Osobní jídelníčky na celý týden</a:t>
            </a:r>
          </a:p>
          <a:p>
            <a:pPr marL="457200" indent="-457200" algn="l">
              <a:lnSpc>
                <a:spcPct val="80000"/>
              </a:lnSpc>
              <a:spcBef>
                <a:spcPts val="500"/>
              </a:spcBef>
              <a:buSzPct val="100000"/>
              <a:buFont typeface="Arial"/>
              <a:buChar char="•"/>
              <a:defRPr sz="2200">
                <a:solidFill>
                  <a:srgbClr val="000000"/>
                </a:solidFill>
              </a:defRPr>
            </a:pPr>
            <a:r>
              <a:t>Zdravé a udržitelné hubnutí</a:t>
            </a:r>
          </a:p>
          <a:p>
            <a:pPr marL="457200" indent="-457200" algn="l">
              <a:lnSpc>
                <a:spcPct val="80000"/>
              </a:lnSpc>
              <a:spcBef>
                <a:spcPts val="500"/>
              </a:spcBef>
              <a:buSzPct val="100000"/>
              <a:buFont typeface="Arial"/>
              <a:buChar char="•"/>
              <a:defRPr sz="2200">
                <a:solidFill>
                  <a:srgbClr val="000000"/>
                </a:solidFill>
              </a:defRPr>
            </a:pPr>
            <a:r>
              <a:t>11 vážení každý týden</a:t>
            </a:r>
          </a:p>
        </p:txBody>
      </p:sp>
      <p:pic>
        <p:nvPicPr>
          <p:cNvPr id="108" name="Tijdelijke aanduiding voor inhoud 3" descr="Tijdelijke aanduiding voor inhoud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7475" y="0"/>
            <a:ext cx="12074525" cy="1528763"/>
          </a:xfrm>
          <a:prstGeom prst="rect">
            <a:avLst/>
          </a:prstGeom>
          <a:ln w="12700">
            <a:miter lim="400000"/>
          </a:ln>
        </p:spPr>
      </p:pic>
      <p:pic>
        <p:nvPicPr>
          <p:cNvPr id="109" name="Tijdelijke aanduiding voor inhoud 7" descr="Tijdelijke aanduiding voor inhoud 7"/>
          <p:cNvPicPr>
            <a:picLocks noChangeAspect="1"/>
          </p:cNvPicPr>
          <p:nvPr/>
        </p:nvPicPr>
        <p:blipFill>
          <a:blip r:embed="rId3">
            <a:extLst/>
          </a:blip>
          <a:srcRect l="0" t="6892" r="0" b="4638"/>
          <a:stretch>
            <a:fillRect/>
          </a:stretch>
        </p:blipFill>
        <p:spPr>
          <a:xfrm>
            <a:off x="0" y="-1"/>
            <a:ext cx="12180086" cy="217908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2" name="Tijdelijke aanduiding voor inhoud 3"/>
          <p:cNvGrpSpPr/>
          <p:nvPr/>
        </p:nvGrpSpPr>
        <p:grpSpPr>
          <a:xfrm>
            <a:off x="1476261" y="2212862"/>
            <a:ext cx="4086998" cy="4525071"/>
            <a:chOff x="0" y="0"/>
            <a:chExt cx="4086997" cy="4525070"/>
          </a:xfrm>
        </p:grpSpPr>
        <p:grpSp>
          <p:nvGrpSpPr>
            <p:cNvPr id="113" name="Groepeer"/>
            <p:cNvGrpSpPr/>
            <p:nvPr/>
          </p:nvGrpSpPr>
          <p:grpSpPr>
            <a:xfrm>
              <a:off x="788249" y="1007284"/>
              <a:ext cx="2510499" cy="2510501"/>
              <a:chOff x="0" y="0"/>
              <a:chExt cx="2510498" cy="2510500"/>
            </a:xfrm>
          </p:grpSpPr>
          <p:sp>
            <p:nvSpPr>
              <p:cNvPr id="111" name="Cirkel"/>
              <p:cNvSpPr/>
              <p:nvPr/>
            </p:nvSpPr>
            <p:spPr>
              <a:xfrm>
                <a:off x="-1" y="-1"/>
                <a:ext cx="2510500" cy="2510502"/>
              </a:xfrm>
              <a:prstGeom prst="ellipse">
                <a:avLst/>
              </a:prstGeom>
              <a:solidFill>
                <a:schemeClr val="accent5">
                  <a:alpha val="50000"/>
                </a:schemeClr>
              </a:solidFill>
              <a:ln w="254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 defTabSz="1600200">
                  <a:lnSpc>
                    <a:spcPct val="90000"/>
                  </a:lnSpc>
                  <a:spcBef>
                    <a:spcPts val="700"/>
                  </a:spcBef>
                  <a:defRPr sz="3600">
                    <a:latin typeface="+mn-lt"/>
                    <a:ea typeface="+mn-ea"/>
                    <a:cs typeface="+mn-cs"/>
                    <a:sym typeface="Calibri"/>
                  </a:defRPr>
                </a:pPr>
              </a:p>
            </p:txBody>
          </p:sp>
          <p:sp>
            <p:nvSpPr>
              <p:cNvPr id="112" name="Výsledek"/>
              <p:cNvSpPr txBox="1"/>
              <p:nvPr/>
            </p:nvSpPr>
            <p:spPr>
              <a:xfrm>
                <a:off x="367652" y="690734"/>
                <a:ext cx="1775192" cy="112902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5718" tIns="45718" rIns="45718" bIns="45718" numCol="1" anchor="ctr">
                <a:spAutoFit/>
              </a:bodyPr>
              <a:lstStyle>
                <a:lvl1pPr algn="ctr" defTabSz="1600200">
                  <a:lnSpc>
                    <a:spcPct val="90000"/>
                  </a:lnSpc>
                  <a:spcBef>
                    <a:spcPts val="1500"/>
                  </a:spcBef>
                  <a:defRPr sz="3600">
                    <a:latin typeface="+mn-lt"/>
                    <a:ea typeface="+mn-ea"/>
                    <a:cs typeface="+mn-cs"/>
                    <a:sym typeface="Calibri"/>
                  </a:defRPr>
                </a:lvl1pPr>
              </a:lstStyle>
              <a:p>
                <a:pPr/>
                <a:r>
                  <a:t>Výsledek</a:t>
                </a:r>
              </a:p>
            </p:txBody>
          </p:sp>
        </p:grpSp>
        <p:grpSp>
          <p:nvGrpSpPr>
            <p:cNvPr id="116" name="Groepeer"/>
            <p:cNvGrpSpPr/>
            <p:nvPr/>
          </p:nvGrpSpPr>
          <p:grpSpPr>
            <a:xfrm>
              <a:off x="1415873" y="0"/>
              <a:ext cx="1255251" cy="1255251"/>
              <a:chOff x="0" y="0"/>
              <a:chExt cx="1255250" cy="1255250"/>
            </a:xfrm>
          </p:grpSpPr>
          <p:sp>
            <p:nvSpPr>
              <p:cNvPr id="114" name="Cirkel"/>
              <p:cNvSpPr/>
              <p:nvPr/>
            </p:nvSpPr>
            <p:spPr>
              <a:xfrm>
                <a:off x="0" y="0"/>
                <a:ext cx="1255251" cy="1255251"/>
              </a:xfrm>
              <a:prstGeom prst="ellipse">
                <a:avLst/>
              </a:prstGeom>
              <a:solidFill>
                <a:srgbClr val="49CFAE">
                  <a:alpha val="50000"/>
                </a:srgbClr>
              </a:solidFill>
              <a:ln w="254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 defTabSz="622300">
                  <a:lnSpc>
                    <a:spcPct val="90000"/>
                  </a:lnSpc>
                  <a:spcBef>
                    <a:spcPts val="700"/>
                  </a:spcBef>
                  <a:defRPr sz="1400">
                    <a:latin typeface="+mn-lt"/>
                    <a:ea typeface="+mn-ea"/>
                    <a:cs typeface="+mn-cs"/>
                    <a:sym typeface="Calibri"/>
                  </a:defRPr>
                </a:pPr>
              </a:p>
            </p:txBody>
          </p:sp>
          <p:sp>
            <p:nvSpPr>
              <p:cNvPr id="115" name="Výběr potravin"/>
              <p:cNvSpPr txBox="1"/>
              <p:nvPr/>
            </p:nvSpPr>
            <p:spPr>
              <a:xfrm>
                <a:off x="183827" y="404740"/>
                <a:ext cx="887596" cy="44576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17779" tIns="17779" rIns="17779" bIns="17779" numCol="1" anchor="ctr">
                <a:spAutoFit/>
              </a:bodyPr>
              <a:lstStyle>
                <a:lvl1pPr algn="ctr" defTabSz="622300">
                  <a:lnSpc>
                    <a:spcPct val="90000"/>
                  </a:lnSpc>
                  <a:spcBef>
                    <a:spcPts val="500"/>
                  </a:spcBef>
                  <a:defRPr sz="1400">
                    <a:latin typeface="+mn-lt"/>
                    <a:ea typeface="+mn-ea"/>
                    <a:cs typeface="+mn-cs"/>
                    <a:sym typeface="Calibri"/>
                  </a:defRPr>
                </a:lvl1pPr>
              </a:lstStyle>
              <a:p>
                <a:pPr/>
                <a:r>
                  <a:t>Výběr potravin</a:t>
                </a:r>
              </a:p>
            </p:txBody>
          </p:sp>
        </p:grpSp>
        <p:grpSp>
          <p:nvGrpSpPr>
            <p:cNvPr id="119" name="Groepeer"/>
            <p:cNvGrpSpPr/>
            <p:nvPr/>
          </p:nvGrpSpPr>
          <p:grpSpPr>
            <a:xfrm>
              <a:off x="2831747" y="817454"/>
              <a:ext cx="1255251" cy="1255251"/>
              <a:chOff x="0" y="0"/>
              <a:chExt cx="1255250" cy="1255249"/>
            </a:xfrm>
          </p:grpSpPr>
          <p:sp>
            <p:nvSpPr>
              <p:cNvPr id="117" name="Cirkel"/>
              <p:cNvSpPr/>
              <p:nvPr/>
            </p:nvSpPr>
            <p:spPr>
              <a:xfrm>
                <a:off x="0" y="0"/>
                <a:ext cx="1255251" cy="1255250"/>
              </a:xfrm>
              <a:prstGeom prst="ellipse">
                <a:avLst/>
              </a:prstGeom>
              <a:solidFill>
                <a:srgbClr val="47D872">
                  <a:alpha val="50000"/>
                </a:srgbClr>
              </a:solidFill>
              <a:ln w="254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 defTabSz="622300">
                  <a:lnSpc>
                    <a:spcPct val="90000"/>
                  </a:lnSpc>
                  <a:spcBef>
                    <a:spcPts val="700"/>
                  </a:spcBef>
                  <a:defRPr sz="1400">
                    <a:latin typeface="+mn-lt"/>
                    <a:ea typeface="+mn-ea"/>
                    <a:cs typeface="+mn-cs"/>
                    <a:sym typeface="Calibri"/>
                  </a:defRPr>
                </a:pPr>
              </a:p>
            </p:txBody>
          </p:sp>
          <p:sp>
            <p:nvSpPr>
              <p:cNvPr id="118" name="Množství potravin"/>
              <p:cNvSpPr txBox="1"/>
              <p:nvPr/>
            </p:nvSpPr>
            <p:spPr>
              <a:xfrm>
                <a:off x="183826" y="404740"/>
                <a:ext cx="887596" cy="44576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17779" tIns="17779" rIns="17779" bIns="17779" numCol="1" anchor="ctr">
                <a:spAutoFit/>
              </a:bodyPr>
              <a:lstStyle>
                <a:lvl1pPr algn="ctr" defTabSz="622300">
                  <a:lnSpc>
                    <a:spcPct val="90000"/>
                  </a:lnSpc>
                  <a:spcBef>
                    <a:spcPts val="500"/>
                  </a:spcBef>
                  <a:defRPr sz="1400">
                    <a:latin typeface="+mn-lt"/>
                    <a:ea typeface="+mn-ea"/>
                    <a:cs typeface="+mn-cs"/>
                    <a:sym typeface="Calibri"/>
                  </a:defRPr>
                </a:lvl1pPr>
              </a:lstStyle>
              <a:p>
                <a:pPr/>
                <a:r>
                  <a:t>Množství potravin</a:t>
                </a:r>
              </a:p>
            </p:txBody>
          </p:sp>
        </p:grpSp>
        <p:grpSp>
          <p:nvGrpSpPr>
            <p:cNvPr id="122" name="Groepeer"/>
            <p:cNvGrpSpPr/>
            <p:nvPr/>
          </p:nvGrpSpPr>
          <p:grpSpPr>
            <a:xfrm>
              <a:off x="2831747" y="2452364"/>
              <a:ext cx="1255251" cy="1255251"/>
              <a:chOff x="0" y="0"/>
              <a:chExt cx="1255250" cy="1255249"/>
            </a:xfrm>
          </p:grpSpPr>
          <p:sp>
            <p:nvSpPr>
              <p:cNvPr id="120" name="Cirkel"/>
              <p:cNvSpPr/>
              <p:nvPr/>
            </p:nvSpPr>
            <p:spPr>
              <a:xfrm>
                <a:off x="0" y="0"/>
                <a:ext cx="1255251" cy="1255250"/>
              </a:xfrm>
              <a:prstGeom prst="ellipse">
                <a:avLst/>
              </a:prstGeom>
              <a:solidFill>
                <a:srgbClr val="60E146">
                  <a:alpha val="50000"/>
                </a:srgbClr>
              </a:solidFill>
              <a:ln w="254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 defTabSz="622300">
                  <a:lnSpc>
                    <a:spcPct val="90000"/>
                  </a:lnSpc>
                  <a:spcBef>
                    <a:spcPts val="700"/>
                  </a:spcBef>
                  <a:defRPr sz="1400">
                    <a:latin typeface="+mn-lt"/>
                    <a:ea typeface="+mn-ea"/>
                    <a:cs typeface="+mn-cs"/>
                    <a:sym typeface="Calibri"/>
                  </a:defRPr>
                </a:pPr>
              </a:p>
            </p:txBody>
          </p:sp>
          <p:sp>
            <p:nvSpPr>
              <p:cNvPr id="121" name="Organizace stravování"/>
              <p:cNvSpPr txBox="1"/>
              <p:nvPr/>
            </p:nvSpPr>
            <p:spPr>
              <a:xfrm>
                <a:off x="183826" y="307585"/>
                <a:ext cx="887596" cy="64007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17779" tIns="17779" rIns="17779" bIns="17779" numCol="1" anchor="ctr">
                <a:spAutoFit/>
              </a:bodyPr>
              <a:lstStyle>
                <a:lvl1pPr algn="ctr" defTabSz="622300">
                  <a:lnSpc>
                    <a:spcPct val="90000"/>
                  </a:lnSpc>
                  <a:spcBef>
                    <a:spcPts val="500"/>
                  </a:spcBef>
                  <a:defRPr sz="1400">
                    <a:latin typeface="+mn-lt"/>
                    <a:ea typeface="+mn-ea"/>
                    <a:cs typeface="+mn-cs"/>
                    <a:sym typeface="Calibri"/>
                  </a:defRPr>
                </a:lvl1pPr>
              </a:lstStyle>
              <a:p>
                <a:pPr/>
                <a:r>
                  <a:t>Organizace stravování</a:t>
                </a:r>
              </a:p>
            </p:txBody>
          </p:sp>
        </p:grpSp>
        <p:grpSp>
          <p:nvGrpSpPr>
            <p:cNvPr id="125" name="Groepeer"/>
            <p:cNvGrpSpPr/>
            <p:nvPr/>
          </p:nvGrpSpPr>
          <p:grpSpPr>
            <a:xfrm>
              <a:off x="1415873" y="3269820"/>
              <a:ext cx="1255251" cy="1255251"/>
              <a:chOff x="0" y="0"/>
              <a:chExt cx="1255250" cy="1255249"/>
            </a:xfrm>
          </p:grpSpPr>
          <p:sp>
            <p:nvSpPr>
              <p:cNvPr id="123" name="Cirkel"/>
              <p:cNvSpPr/>
              <p:nvPr/>
            </p:nvSpPr>
            <p:spPr>
              <a:xfrm>
                <a:off x="0" y="0"/>
                <a:ext cx="1255251" cy="1255250"/>
              </a:xfrm>
              <a:prstGeom prst="ellipse">
                <a:avLst/>
              </a:prstGeom>
              <a:solidFill>
                <a:srgbClr val="ACE946">
                  <a:alpha val="50000"/>
                </a:srgbClr>
              </a:solidFill>
              <a:ln w="254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 defTabSz="622300">
                  <a:lnSpc>
                    <a:spcPct val="90000"/>
                  </a:lnSpc>
                  <a:spcBef>
                    <a:spcPts val="700"/>
                  </a:spcBef>
                  <a:defRPr sz="1400">
                    <a:latin typeface="+mn-lt"/>
                    <a:ea typeface="+mn-ea"/>
                    <a:cs typeface="+mn-cs"/>
                    <a:sym typeface="Calibri"/>
                  </a:defRPr>
                </a:pPr>
              </a:p>
            </p:txBody>
          </p:sp>
          <p:sp>
            <p:nvSpPr>
              <p:cNvPr id="124" name="Koučink"/>
              <p:cNvSpPr txBox="1"/>
              <p:nvPr/>
            </p:nvSpPr>
            <p:spPr>
              <a:xfrm>
                <a:off x="183827" y="501895"/>
                <a:ext cx="887596" cy="25145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17779" tIns="17779" rIns="17779" bIns="17779" numCol="1" anchor="ctr">
                <a:spAutoFit/>
              </a:bodyPr>
              <a:lstStyle>
                <a:lvl1pPr algn="ctr" defTabSz="622300">
                  <a:lnSpc>
                    <a:spcPct val="90000"/>
                  </a:lnSpc>
                  <a:spcBef>
                    <a:spcPts val="500"/>
                  </a:spcBef>
                  <a:defRPr sz="1400">
                    <a:latin typeface="+mn-lt"/>
                    <a:ea typeface="+mn-ea"/>
                    <a:cs typeface="+mn-cs"/>
                    <a:sym typeface="Calibri"/>
                  </a:defRPr>
                </a:lvl1pPr>
              </a:lstStyle>
              <a:p>
                <a:pPr/>
                <a:r>
                  <a:t>Koučink</a:t>
                </a:r>
              </a:p>
            </p:txBody>
          </p:sp>
        </p:grpSp>
        <p:grpSp>
          <p:nvGrpSpPr>
            <p:cNvPr id="128" name="Groepeer"/>
            <p:cNvGrpSpPr/>
            <p:nvPr/>
          </p:nvGrpSpPr>
          <p:grpSpPr>
            <a:xfrm>
              <a:off x="0" y="2452364"/>
              <a:ext cx="1255251" cy="1255251"/>
              <a:chOff x="0" y="0"/>
              <a:chExt cx="1255250" cy="1255249"/>
            </a:xfrm>
          </p:grpSpPr>
          <p:sp>
            <p:nvSpPr>
              <p:cNvPr id="126" name="Cirkel"/>
              <p:cNvSpPr/>
              <p:nvPr/>
            </p:nvSpPr>
            <p:spPr>
              <a:xfrm>
                <a:off x="0" y="0"/>
                <a:ext cx="1255251" cy="1255250"/>
              </a:xfrm>
              <a:prstGeom prst="ellipse">
                <a:avLst/>
              </a:prstGeom>
              <a:solidFill>
                <a:srgbClr val="F0E146">
                  <a:alpha val="50000"/>
                </a:srgbClr>
              </a:solidFill>
              <a:ln w="254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 defTabSz="622300">
                  <a:lnSpc>
                    <a:spcPct val="90000"/>
                  </a:lnSpc>
                  <a:spcBef>
                    <a:spcPts val="700"/>
                  </a:spcBef>
                  <a:defRPr sz="1400">
                    <a:latin typeface="+mn-lt"/>
                    <a:ea typeface="+mn-ea"/>
                    <a:cs typeface="+mn-cs"/>
                    <a:sym typeface="Calibri"/>
                  </a:defRPr>
                </a:pPr>
              </a:p>
            </p:txBody>
          </p:sp>
          <p:sp>
            <p:nvSpPr>
              <p:cNvPr id="127" name="Pohyb"/>
              <p:cNvSpPr txBox="1"/>
              <p:nvPr/>
            </p:nvSpPr>
            <p:spPr>
              <a:xfrm>
                <a:off x="183826" y="501895"/>
                <a:ext cx="887595" cy="25145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17779" tIns="17779" rIns="17779" bIns="17779" numCol="1" anchor="ctr">
                <a:spAutoFit/>
              </a:bodyPr>
              <a:lstStyle>
                <a:lvl1pPr algn="ctr" defTabSz="622300">
                  <a:lnSpc>
                    <a:spcPct val="90000"/>
                  </a:lnSpc>
                  <a:spcBef>
                    <a:spcPts val="500"/>
                  </a:spcBef>
                  <a:defRPr sz="1400">
                    <a:latin typeface="+mn-lt"/>
                    <a:ea typeface="+mn-ea"/>
                    <a:cs typeface="+mn-cs"/>
                    <a:sym typeface="Calibri"/>
                  </a:defRPr>
                </a:lvl1pPr>
              </a:lstStyle>
              <a:p>
                <a:pPr/>
                <a:r>
                  <a:t>Pohyb</a:t>
                </a:r>
              </a:p>
            </p:txBody>
          </p:sp>
        </p:grpSp>
        <p:grpSp>
          <p:nvGrpSpPr>
            <p:cNvPr id="131" name="Groepeer"/>
            <p:cNvGrpSpPr/>
            <p:nvPr/>
          </p:nvGrpSpPr>
          <p:grpSpPr>
            <a:xfrm>
              <a:off x="0" y="817454"/>
              <a:ext cx="1255251" cy="1255251"/>
              <a:chOff x="0" y="0"/>
              <a:chExt cx="1255250" cy="1255249"/>
            </a:xfrm>
          </p:grpSpPr>
          <p:sp>
            <p:nvSpPr>
              <p:cNvPr id="129" name="Cirkel"/>
              <p:cNvSpPr/>
              <p:nvPr/>
            </p:nvSpPr>
            <p:spPr>
              <a:xfrm>
                <a:off x="0" y="0"/>
                <a:ext cx="1255251" cy="1255250"/>
              </a:xfrm>
              <a:prstGeom prst="ellipse">
                <a:avLst/>
              </a:prstGeom>
              <a:solidFill>
                <a:schemeClr val="accent6">
                  <a:alpha val="50000"/>
                </a:schemeClr>
              </a:solidFill>
              <a:ln w="254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 defTabSz="622300">
                  <a:lnSpc>
                    <a:spcPct val="90000"/>
                  </a:lnSpc>
                  <a:spcBef>
                    <a:spcPts val="700"/>
                  </a:spcBef>
                  <a:defRPr sz="1400">
                    <a:latin typeface="+mn-lt"/>
                    <a:ea typeface="+mn-ea"/>
                    <a:cs typeface="+mn-cs"/>
                    <a:sym typeface="Calibri"/>
                  </a:defRPr>
                </a:pPr>
              </a:p>
            </p:txBody>
          </p:sp>
          <p:sp>
            <p:nvSpPr>
              <p:cNvPr id="130" name="Měřím = vím"/>
              <p:cNvSpPr txBox="1"/>
              <p:nvPr/>
            </p:nvSpPr>
            <p:spPr>
              <a:xfrm>
                <a:off x="183826" y="404740"/>
                <a:ext cx="887595" cy="44576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17779" tIns="17779" rIns="17779" bIns="17779" numCol="1" anchor="ctr">
                <a:spAutoFit/>
              </a:bodyPr>
              <a:lstStyle>
                <a:lvl1pPr algn="ctr" defTabSz="622300">
                  <a:lnSpc>
                    <a:spcPct val="90000"/>
                  </a:lnSpc>
                  <a:spcBef>
                    <a:spcPts val="500"/>
                  </a:spcBef>
                  <a:defRPr sz="1400">
                    <a:latin typeface="+mn-lt"/>
                    <a:ea typeface="+mn-ea"/>
                    <a:cs typeface="+mn-cs"/>
                    <a:sym typeface="Calibri"/>
                  </a:defRPr>
                </a:lvl1pPr>
              </a:lstStyle>
              <a:p>
                <a:pPr/>
                <a:r>
                  <a:t>Měřím = vím</a:t>
                </a:r>
              </a:p>
            </p:txBody>
          </p:sp>
        </p:grpSp>
      </p:grpSp>
      <p:sp>
        <p:nvSpPr>
          <p:cNvPr id="133" name="Titel 1"/>
          <p:cNvSpPr txBox="1"/>
          <p:nvPr/>
        </p:nvSpPr>
        <p:spPr>
          <a:xfrm>
            <a:off x="4805298" y="3146018"/>
            <a:ext cx="8229602" cy="7645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 defTabSz="457200">
              <a:defRPr sz="4400"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pPr/>
            <a:r>
              <a:t>Cesta k výsledkům</a:t>
            </a:r>
          </a:p>
        </p:txBody>
      </p:sp>
      <p:pic>
        <p:nvPicPr>
          <p:cNvPr id="134" name="Tijdelijke aanduiding voor inhoud 7" descr="Tijdelijke aanduiding voor inhoud 7"/>
          <p:cNvPicPr>
            <a:picLocks noChangeAspect="1"/>
          </p:cNvPicPr>
          <p:nvPr/>
        </p:nvPicPr>
        <p:blipFill>
          <a:blip r:embed="rId2">
            <a:extLst/>
          </a:blip>
          <a:srcRect l="0" t="6892" r="0" b="4638"/>
          <a:stretch>
            <a:fillRect/>
          </a:stretch>
        </p:blipFill>
        <p:spPr>
          <a:xfrm>
            <a:off x="0" y="-1"/>
            <a:ext cx="12180086" cy="217908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32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6" name="Tijdelijke aanduiding voor inhoud 7" descr="Tijdelijke aanduiding voor inhoud 7"/>
          <p:cNvPicPr>
            <a:picLocks noChangeAspect="1"/>
          </p:cNvPicPr>
          <p:nvPr/>
        </p:nvPicPr>
        <p:blipFill>
          <a:blip r:embed="rId2">
            <a:extLst/>
          </a:blip>
          <a:srcRect l="0" t="6892" r="0" b="4638"/>
          <a:stretch>
            <a:fillRect/>
          </a:stretch>
        </p:blipFill>
        <p:spPr>
          <a:xfrm>
            <a:off x="0" y="-8879"/>
            <a:ext cx="12180086" cy="2179081"/>
          </a:xfrm>
          <a:prstGeom prst="rect">
            <a:avLst/>
          </a:prstGeom>
          <a:ln w="12700">
            <a:miter lim="400000"/>
          </a:ln>
        </p:spPr>
      </p:pic>
      <p:pic>
        <p:nvPicPr>
          <p:cNvPr id="137" name="Schermafbeelding 2019-07-13 om 14.53.40.png" descr="Schermafbeelding 2019-07-13 om 14.53.40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786559" y="2379478"/>
            <a:ext cx="6034683" cy="414043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itel 1"/>
          <p:cNvSpPr txBox="1"/>
          <p:nvPr/>
        </p:nvSpPr>
        <p:spPr>
          <a:xfrm>
            <a:off x="1381602" y="2443328"/>
            <a:ext cx="8229601" cy="7645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 defTabSz="457200">
              <a:defRPr sz="4400"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pPr/>
            <a:r>
              <a:t>Výhody Závodu v hubnutí</a:t>
            </a:r>
          </a:p>
        </p:txBody>
      </p:sp>
      <p:sp>
        <p:nvSpPr>
          <p:cNvPr id="140" name="Tijdelijke aanduiding voor inhoud 2"/>
          <p:cNvSpPr txBox="1"/>
          <p:nvPr/>
        </p:nvSpPr>
        <p:spPr>
          <a:xfrm>
            <a:off x="365282" y="3586327"/>
            <a:ext cx="7580232" cy="30759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2900" indent="-342900" defTabSz="457200">
              <a:spcBef>
                <a:spcPts val="500"/>
              </a:spcBef>
              <a:buSzPct val="100000"/>
              <a:buFont typeface="Arial"/>
              <a:buChar char="•"/>
              <a:defRPr sz="2400">
                <a:latin typeface="+mn-lt"/>
                <a:ea typeface="+mn-ea"/>
                <a:cs typeface="+mn-cs"/>
                <a:sym typeface="Calibri"/>
              </a:defRPr>
            </a:pPr>
            <a:r>
              <a:t>Pomůžeme vám se stravováním</a:t>
            </a:r>
          </a:p>
          <a:p>
            <a:pPr marL="342900" indent="-342900" defTabSz="457200">
              <a:spcBef>
                <a:spcPts val="500"/>
              </a:spcBef>
              <a:buSzPct val="100000"/>
              <a:buFont typeface="Arial"/>
              <a:buChar char="•"/>
              <a:defRPr sz="2400">
                <a:latin typeface="+mn-lt"/>
                <a:ea typeface="+mn-ea"/>
                <a:cs typeface="+mn-cs"/>
                <a:sym typeface="Calibri"/>
              </a:defRPr>
            </a:pPr>
            <a:r>
              <a:t>Měříme váš pokrok</a:t>
            </a:r>
          </a:p>
          <a:p>
            <a:pPr marL="342900" indent="-342900" defTabSz="457200">
              <a:spcBef>
                <a:spcPts val="500"/>
              </a:spcBef>
              <a:buSzPct val="100000"/>
              <a:buFont typeface="Arial"/>
              <a:buChar char="•"/>
              <a:defRPr sz="2400">
                <a:latin typeface="+mn-lt"/>
                <a:ea typeface="+mn-ea"/>
                <a:cs typeface="+mn-cs"/>
                <a:sym typeface="Calibri"/>
              </a:defRPr>
            </a:pPr>
            <a:r>
              <a:t>Uděláte si jasný pohled na stravování</a:t>
            </a:r>
            <a:endParaRPr sz="3200"/>
          </a:p>
          <a:p>
            <a:pPr marL="342900" indent="-342900" defTabSz="457200">
              <a:spcBef>
                <a:spcPts val="500"/>
              </a:spcBef>
              <a:buSzPct val="100000"/>
              <a:buFont typeface="Arial"/>
              <a:buChar char="•"/>
              <a:defRPr sz="2400">
                <a:latin typeface="+mn-lt"/>
                <a:ea typeface="+mn-ea"/>
                <a:cs typeface="+mn-cs"/>
                <a:sym typeface="Calibri"/>
              </a:defRPr>
            </a:pPr>
            <a:r>
              <a:t>Budete se vědomě stravovat</a:t>
            </a:r>
          </a:p>
          <a:p>
            <a:pPr marL="342900" indent="-342900" defTabSz="457200">
              <a:spcBef>
                <a:spcPts val="500"/>
              </a:spcBef>
              <a:buSzPct val="100000"/>
              <a:buFont typeface="Arial"/>
              <a:buChar char="•"/>
              <a:defRPr sz="2400">
                <a:latin typeface="+mn-lt"/>
                <a:ea typeface="+mn-ea"/>
                <a:cs typeface="+mn-cs"/>
                <a:sym typeface="Calibri"/>
              </a:defRPr>
            </a:pPr>
            <a:r>
              <a:t>Pracujete </a:t>
            </a:r>
            <a:r>
              <a:rPr u="sng"/>
              <a:t>společně </a:t>
            </a:r>
            <a:r>
              <a:t>ve skupině</a:t>
            </a:r>
          </a:p>
          <a:p>
            <a:pPr marL="342900" indent="-342900" defTabSz="457200">
              <a:spcBef>
                <a:spcPts val="500"/>
              </a:spcBef>
              <a:buSzPct val="100000"/>
              <a:buFont typeface="Arial"/>
              <a:buChar char="•"/>
              <a:defRPr sz="2400">
                <a:latin typeface="+mn-lt"/>
                <a:ea typeface="+mn-ea"/>
                <a:cs typeface="+mn-cs"/>
                <a:sym typeface="Calibri"/>
              </a:defRPr>
            </a:pPr>
            <a:r>
              <a:t>Nemusíte být členy tohoto sportovního centra</a:t>
            </a:r>
          </a:p>
        </p:txBody>
      </p:sp>
      <p:pic>
        <p:nvPicPr>
          <p:cNvPr id="141" name="Tijdelijke aanduiding voor inhoud 7" descr="Tijdelijke aanduiding voor inhoud 7"/>
          <p:cNvPicPr>
            <a:picLocks noChangeAspect="1"/>
          </p:cNvPicPr>
          <p:nvPr/>
        </p:nvPicPr>
        <p:blipFill>
          <a:blip r:embed="rId2">
            <a:extLst/>
          </a:blip>
          <a:srcRect l="0" t="6892" r="0" b="4638"/>
          <a:stretch>
            <a:fillRect/>
          </a:stretch>
        </p:blipFill>
        <p:spPr>
          <a:xfrm>
            <a:off x="0" y="-1"/>
            <a:ext cx="12180086" cy="217908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1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1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1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5" fill="hold"/>
                                        <p:tgtEl>
                                          <p:spTgt spid="1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40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" name="Tijdelijke aanduiding voor inhoud 3" descr="Tijdelijke aanduiding voor inhoud 3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69531" y="1973708"/>
            <a:ext cx="7469077" cy="4884292"/>
          </a:xfrm>
          <a:prstGeom prst="rect">
            <a:avLst/>
          </a:prstGeom>
          <a:ln w="12700">
            <a:miter lim="400000"/>
          </a:ln>
        </p:spPr>
      </p:pic>
      <p:sp>
        <p:nvSpPr>
          <p:cNvPr id="144" name="Titel 1"/>
          <p:cNvSpPr txBox="1"/>
          <p:nvPr/>
        </p:nvSpPr>
        <p:spPr>
          <a:xfrm>
            <a:off x="5183747" y="2855566"/>
            <a:ext cx="8229602" cy="7645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 defTabSz="457200">
              <a:defRPr sz="4400"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pPr/>
            <a:r>
              <a:t>Jednoduše</a:t>
            </a:r>
          </a:p>
        </p:txBody>
      </p:sp>
      <p:sp>
        <p:nvSpPr>
          <p:cNvPr id="145" name="Rechte verbindingslijn 8"/>
          <p:cNvSpPr/>
          <p:nvPr/>
        </p:nvSpPr>
        <p:spPr>
          <a:xfrm flipV="1">
            <a:off x="1035317" y="3000261"/>
            <a:ext cx="3816352" cy="1152527"/>
          </a:xfrm>
          <a:prstGeom prst="line">
            <a:avLst/>
          </a:prstGeom>
          <a:ln w="76200">
            <a:solidFill>
              <a:srgbClr val="FF0000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146" name="Tijdelijke aanduiding voor inhoud 7" descr="Tijdelijke aanduiding voor inhoud 7"/>
          <p:cNvPicPr>
            <a:picLocks noChangeAspect="1"/>
          </p:cNvPicPr>
          <p:nvPr/>
        </p:nvPicPr>
        <p:blipFill>
          <a:blip r:embed="rId4">
            <a:extLst/>
          </a:blip>
          <a:srcRect l="0" t="6892" r="0" b="4638"/>
          <a:stretch>
            <a:fillRect/>
          </a:stretch>
        </p:blipFill>
        <p:spPr>
          <a:xfrm>
            <a:off x="0" y="-1"/>
            <a:ext cx="12180086" cy="217908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4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45" grpId="2"/>
      <p:bldP build="whole" bldLvl="1" animBg="1" rev="0" advAuto="0" spid="143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0" name="Tijdelijke aanduiding voor inhoud 7" descr="Tijdelijke aanduiding voor inhoud 7"/>
          <p:cNvPicPr>
            <a:picLocks noChangeAspect="1"/>
          </p:cNvPicPr>
          <p:nvPr/>
        </p:nvPicPr>
        <p:blipFill>
          <a:blip r:embed="rId3">
            <a:extLst/>
          </a:blip>
          <a:srcRect l="0" t="2868" r="0" b="19125"/>
          <a:stretch>
            <a:fillRect/>
          </a:stretch>
        </p:blipFill>
        <p:spPr>
          <a:xfrm>
            <a:off x="2678147" y="2353901"/>
            <a:ext cx="3994415" cy="4284889"/>
          </a:xfrm>
          <a:prstGeom prst="rect">
            <a:avLst/>
          </a:prstGeom>
          <a:ln w="12700">
            <a:miter lim="400000"/>
          </a:ln>
        </p:spPr>
      </p:pic>
      <p:pic>
        <p:nvPicPr>
          <p:cNvPr id="151" name="Tijdelijke aanduiding voor inhoud 7" descr="Tijdelijke aanduiding voor inhoud 7"/>
          <p:cNvPicPr>
            <a:picLocks noChangeAspect="1"/>
          </p:cNvPicPr>
          <p:nvPr/>
        </p:nvPicPr>
        <p:blipFill>
          <a:blip r:embed="rId4">
            <a:extLst/>
          </a:blip>
          <a:srcRect l="0" t="6892" r="0" b="4638"/>
          <a:stretch>
            <a:fillRect/>
          </a:stretch>
        </p:blipFill>
        <p:spPr>
          <a:xfrm>
            <a:off x="0" y="-1"/>
            <a:ext cx="12180086" cy="217908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7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50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Titel 1"/>
          <p:cNvSpPr txBox="1"/>
          <p:nvPr/>
        </p:nvSpPr>
        <p:spPr>
          <a:xfrm>
            <a:off x="821074" y="2137238"/>
            <a:ext cx="8229601" cy="7645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 defTabSz="457200">
              <a:defRPr sz="4400"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pPr/>
            <a:r>
              <a:t>Garance úspěchu</a:t>
            </a:r>
          </a:p>
        </p:txBody>
      </p:sp>
      <p:pic>
        <p:nvPicPr>
          <p:cNvPr id="156" name="Afbeelding 8" descr="Afbeelding 8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256126" y="2540980"/>
            <a:ext cx="4568827" cy="2879727"/>
          </a:xfrm>
          <a:prstGeom prst="rect">
            <a:avLst/>
          </a:prstGeom>
          <a:ln w="12700">
            <a:miter lim="400000"/>
          </a:ln>
        </p:spPr>
      </p:pic>
      <p:pic>
        <p:nvPicPr>
          <p:cNvPr id="157" name="Tijdelijke aanduiding voor inhoud 7" descr="Tijdelijke aanduiding voor inhoud 7"/>
          <p:cNvPicPr>
            <a:picLocks noChangeAspect="1"/>
          </p:cNvPicPr>
          <p:nvPr/>
        </p:nvPicPr>
        <p:blipFill>
          <a:blip r:embed="rId4">
            <a:extLst/>
          </a:blip>
          <a:srcRect l="0" t="6892" r="0" b="4638"/>
          <a:stretch>
            <a:fillRect/>
          </a:stretch>
        </p:blipFill>
        <p:spPr>
          <a:xfrm>
            <a:off x="0" y="-1"/>
            <a:ext cx="12180086" cy="2179081"/>
          </a:xfrm>
          <a:prstGeom prst="rect">
            <a:avLst/>
          </a:prstGeom>
          <a:ln w="12700">
            <a:miter lim="400000"/>
          </a:ln>
        </p:spPr>
      </p:pic>
      <p:sp>
        <p:nvSpPr>
          <p:cNvPr id="158" name="Tijdelijke aanduiding voor inhoud 2"/>
          <p:cNvSpPr txBox="1"/>
          <p:nvPr/>
        </p:nvSpPr>
        <p:spPr>
          <a:xfrm>
            <a:off x="379748" y="3080300"/>
            <a:ext cx="7469910" cy="26187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2900" indent="-342900" defTabSz="457200">
              <a:spcBef>
                <a:spcPts val="500"/>
              </a:spcBef>
              <a:buSzPct val="100000"/>
              <a:buFont typeface="Arial"/>
              <a:buChar char="•"/>
              <a:defRPr sz="2400">
                <a:latin typeface="+mn-lt"/>
                <a:ea typeface="+mn-ea"/>
                <a:cs typeface="+mn-cs"/>
                <a:sym typeface="Calibri"/>
              </a:defRPr>
            </a:pPr>
            <a:r>
              <a:t>11 měření</a:t>
            </a:r>
            <a:endParaRPr sz="3200"/>
          </a:p>
          <a:p>
            <a:pPr marL="342900" indent="-342900" defTabSz="457200">
              <a:spcBef>
                <a:spcPts val="500"/>
              </a:spcBef>
              <a:buSzPct val="100000"/>
              <a:buFont typeface="Arial"/>
              <a:buChar char="•"/>
              <a:defRPr sz="2400">
                <a:latin typeface="+mn-lt"/>
                <a:ea typeface="+mn-ea"/>
                <a:cs typeface="+mn-cs"/>
                <a:sym typeface="Calibri"/>
              </a:defRPr>
            </a:pPr>
            <a:r>
              <a:t>Ztráta 10% tuku z tělesné hmotnosti </a:t>
            </a:r>
            <a:endParaRPr sz="3200"/>
          </a:p>
          <a:p>
            <a:pPr marL="342900" indent="-342900" defTabSz="457200">
              <a:spcBef>
                <a:spcPts val="500"/>
              </a:spcBef>
              <a:buSzPct val="100000"/>
              <a:buFont typeface="Arial"/>
              <a:buChar char="•"/>
              <a:defRPr sz="2400">
                <a:latin typeface="+mn-lt"/>
                <a:ea typeface="+mn-ea"/>
                <a:cs typeface="+mn-cs"/>
                <a:sym typeface="Calibri"/>
              </a:defRPr>
            </a:pPr>
            <a:r>
              <a:t>Zúčastnit se minimálně 1 ze 2 workshop</a:t>
            </a:r>
          </a:p>
          <a:p>
            <a:pPr marL="342900" indent="-342900" defTabSz="457200">
              <a:spcBef>
                <a:spcPts val="500"/>
              </a:spcBef>
              <a:buSzPct val="100000"/>
              <a:buFont typeface="Arial"/>
              <a:buChar char="•"/>
              <a:defRPr sz="2400">
                <a:latin typeface="+mn-lt"/>
                <a:ea typeface="+mn-ea"/>
                <a:cs typeface="+mn-cs"/>
                <a:sym typeface="Calibri"/>
              </a:defRPr>
            </a:pPr>
            <a:r>
              <a:t>Řídit se radami kouče</a:t>
            </a:r>
          </a:p>
          <a:p>
            <a:pPr marL="342900" indent="-342900" defTabSz="457200">
              <a:spcBef>
                <a:spcPts val="500"/>
              </a:spcBef>
              <a:buSzPct val="100000"/>
              <a:buFont typeface="Arial"/>
              <a:buChar char="•"/>
              <a:defRPr sz="2400">
                <a:latin typeface="+mn-lt"/>
                <a:ea typeface="+mn-ea"/>
                <a:cs typeface="+mn-cs"/>
                <a:sym typeface="Calibri"/>
              </a:defRPr>
            </a:pPr>
            <a:r>
              <a:t>Zhubnout minimálně 6 kg</a:t>
            </a:r>
          </a:p>
          <a:p>
            <a:pPr marL="342900" indent="-342900" defTabSz="457200">
              <a:spcBef>
                <a:spcPts val="500"/>
              </a:spcBef>
              <a:buSzPct val="100000"/>
              <a:buFont typeface="Arial"/>
              <a:buChar char="•"/>
              <a:defRPr sz="2400">
                <a:latin typeface="+mn-lt"/>
                <a:ea typeface="+mn-ea"/>
                <a:cs typeface="+mn-cs"/>
                <a:sym typeface="Calibri"/>
              </a:defRPr>
            </a:pPr>
            <a:r>
              <a:t>Vážení pouze na profesionální váze a ve stejný čas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1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1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1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Class="entr" nodeType="clickEffect" presetSubtype="4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5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58" grpId="1"/>
      <p:bldP build="whole" bldLvl="1" animBg="1" rev="0" advAuto="0" spid="156" grpId="2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Office-thema">
  <a:themeElements>
    <a:clrScheme name="Office-thema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-thema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-them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-thema">
  <a:themeElements>
    <a:clrScheme name="Office-thema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-thema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-them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